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  <p:sldMasterId id="2147483661" r:id="rId3"/>
    <p:sldMasterId id="2147483663" r:id="rId4"/>
  </p:sldMasterIdLst>
  <p:notesMasterIdLst>
    <p:notesMasterId r:id="rId46"/>
  </p:notesMasterIdLst>
  <p:sldIdLst>
    <p:sldId id="256" r:id="rId5"/>
    <p:sldId id="286" r:id="rId6"/>
    <p:sldId id="303" r:id="rId7"/>
    <p:sldId id="329" r:id="rId8"/>
    <p:sldId id="259" r:id="rId9"/>
    <p:sldId id="288" r:id="rId10"/>
    <p:sldId id="289" r:id="rId11"/>
    <p:sldId id="291" r:id="rId12"/>
    <p:sldId id="294" r:id="rId13"/>
    <p:sldId id="262" r:id="rId14"/>
    <p:sldId id="273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4" r:id="rId23"/>
    <p:sldId id="307" r:id="rId24"/>
    <p:sldId id="308" r:id="rId25"/>
    <p:sldId id="309" r:id="rId26"/>
    <p:sldId id="310" r:id="rId27"/>
    <p:sldId id="311" r:id="rId28"/>
    <p:sldId id="312" r:id="rId29"/>
    <p:sldId id="269" r:id="rId30"/>
    <p:sldId id="313" r:id="rId31"/>
    <p:sldId id="321" r:id="rId32"/>
    <p:sldId id="323" r:id="rId33"/>
    <p:sldId id="324" r:id="rId34"/>
    <p:sldId id="325" r:id="rId35"/>
    <p:sldId id="326" r:id="rId36"/>
    <p:sldId id="319" r:id="rId37"/>
    <p:sldId id="327" r:id="rId38"/>
    <p:sldId id="328" r:id="rId39"/>
    <p:sldId id="261" r:id="rId40"/>
    <p:sldId id="320" r:id="rId41"/>
    <p:sldId id="292" r:id="rId42"/>
    <p:sldId id="278" r:id="rId43"/>
    <p:sldId id="260" r:id="rId44"/>
    <p:sldId id="305" r:id="rId45"/>
  </p:sldIdLst>
  <p:sldSz cx="9144000" cy="5143500" type="screen16x9"/>
  <p:notesSz cx="6858000" cy="9144000"/>
  <p:embeddedFontLst>
    <p:embeddedFont>
      <p:font typeface="Abel" panose="020B0604020202020204" charset="0"/>
      <p:regular r:id="rId47"/>
    </p:embeddedFont>
    <p:embeddedFont>
      <p:font typeface="Barlow" panose="020B0604020202020204" charset="0"/>
      <p:regular r:id="rId48"/>
      <p:bold r:id="rId49"/>
      <p:italic r:id="rId50"/>
      <p:boldItalic r:id="rId51"/>
    </p:embeddedFont>
    <p:embeddedFont>
      <p:font typeface="Barlow Light" panose="020B0604020202020204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Encode Sans Semi Condensed Light" panose="020B0604020202020204" charset="0"/>
      <p:regular r:id="rId60"/>
      <p:bold r:id="rId61"/>
    </p:embeddedFont>
    <p:embeddedFont>
      <p:font typeface="Encode Sans Semi Condensed SemiBold" panose="020B0604020202020204" charset="0"/>
      <p:regular r:id="rId62"/>
      <p:bold r:id="rId63"/>
    </p:embeddedFont>
    <p:embeddedFont>
      <p:font typeface="Raleway" panose="020B0604020202020204" charset="0"/>
      <p:regular r:id="rId64"/>
      <p:bold r:id="rId65"/>
      <p:italic r:id="rId66"/>
      <p:boldItalic r:id="rId67"/>
    </p:embeddedFont>
    <p:embeddedFont>
      <p:font typeface="Raleway SemiBold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6130F-BAB2-44C3-9A60-974AE86649D1}">
  <a:tblStyle styleId="{38A6130F-BAB2-44C3-9A60-974AE8664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7787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eonel.delgado@uach.c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onel.delgado@uach.c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leonel.delgado@uach.c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leonel.delgado@uach.cl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Tirar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do </a:t>
            </a:r>
            <a:r>
              <a:rPr lang="en-US" dirty="0" err="1"/>
              <a:t>referencial</a:t>
            </a:r>
            <a:r>
              <a:rPr lang="en-US" dirty="0"/>
              <a:t> </a:t>
            </a:r>
            <a:r>
              <a:rPr lang="en-US" dirty="0" err="1"/>
              <a:t>teórico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leonel.delgado@uach.cl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Subjetivas e Objetivas –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leonel.delgado@uach.cl</a:t>
            </a:r>
            <a:endParaRPr lang="en-US" sz="1100" b="0" i="0" u="sng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Amostra</a:t>
            </a:r>
            <a:r>
              <a:rPr lang="pt-BR" baseline="0" dirty="0"/>
              <a:t> 2 de 64 IES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Amostra</a:t>
            </a:r>
            <a:r>
              <a:rPr lang="pt-BR" baseline="0" dirty="0"/>
              <a:t> 2 de 64 IES – Quais são o critérios para escolha das instituições?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0C0ED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73234" y="345515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sz="2000" b="1" dirty="0"/>
              <a:t>A EXPERIÊNCIA DE DUAS INSTITUIÇÕES</a:t>
            </a:r>
            <a:br>
              <a:rPr lang="pt-BR" sz="2000" b="1" dirty="0"/>
            </a:br>
            <a:r>
              <a:rPr lang="pt-BR" sz="2000" b="1" dirty="0"/>
              <a:t>DE ENSINO SUPERIOR DO DISTRITO</a:t>
            </a:r>
            <a:br>
              <a:rPr lang="pt-BR" sz="2000" b="1" dirty="0"/>
            </a:br>
            <a:r>
              <a:rPr lang="pt-BR" sz="2000" b="1" dirty="0"/>
              <a:t>FEDERAL EM MANTER O ENSINO</a:t>
            </a:r>
            <a:br>
              <a:rPr lang="pt-BR" sz="2000" b="1" dirty="0"/>
            </a:br>
            <a:r>
              <a:rPr lang="pt-BR" sz="2000" b="1" dirty="0"/>
              <a:t>DISRUPTIVO EM MEIO A PANDEMIA DO</a:t>
            </a:r>
            <a:br>
              <a:rPr lang="pt-BR" sz="2000" b="1" dirty="0"/>
            </a:br>
            <a:r>
              <a:rPr lang="pt-BR" sz="2000" b="1" dirty="0"/>
              <a:t>COVID-19: UM ESTUDO DE CASO</a:t>
            </a:r>
            <a:endParaRPr sz="2000" dirty="0"/>
          </a:p>
        </p:txBody>
      </p:sp>
      <p:pic>
        <p:nvPicPr>
          <p:cNvPr id="9218" name="Picture 2" descr="C:\Users\Danrley Pereira\git\IC-udf-2020\apresentacao\imagens\u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772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3568" y="645851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Objetivo</a:t>
            </a:r>
            <a:br>
              <a:rPr lang="en" sz="6000" dirty="0">
                <a:solidFill>
                  <a:schemeClr val="accent1"/>
                </a:solidFill>
              </a:rPr>
            </a:br>
            <a:r>
              <a:rPr lang="en" sz="6000" dirty="0">
                <a:solidFill>
                  <a:schemeClr val="accent1"/>
                </a:solidFill>
              </a:rPr>
              <a:t>Geral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59167" y="225599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buNone/>
            </a:pPr>
            <a:r>
              <a:rPr lang="pt-BR" dirty="0"/>
              <a:t>Identificar através de métodos quantitativos e qualitativos se as </a:t>
            </a:r>
            <a:r>
              <a:rPr lang="pt-BR" dirty="0" err="1"/>
              <a:t>IES’s</a:t>
            </a:r>
            <a:r>
              <a:rPr lang="pt-BR" dirty="0"/>
              <a:t> estudadas conseguiram manter o ensino de maneira </a:t>
            </a:r>
            <a:r>
              <a:rPr lang="pt-BR" dirty="0" err="1"/>
              <a:t>disruptiva</a:t>
            </a:r>
            <a:r>
              <a:rPr lang="pt-BR" dirty="0"/>
              <a:t> durante o isolamento social imposto focando o combate à pandemia do COVID-19.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46" name="Picture 2" descr="C:\Users\Danrley Pereira\git\IC-udf-2020\apresentacao\imagens\objetiv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007" y="1436546"/>
            <a:ext cx="4302497" cy="32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251520" y="2067694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3124927" y="2067694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940152" y="2049136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230790" y="3435846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2987824" y="3435846"/>
            <a:ext cx="2952328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940152" y="3363838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nrley Pereira\git\IC-udf-2020\apresentacao\imagens\referencia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0"/>
            <a:ext cx="81003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87624" y="123478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</a:rPr>
              <a:t>Referencial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Teórico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5051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Autonomous learning of elementary students at home during the COVID-19 epidemic: A case study of the second elementary school in </a:t>
            </a:r>
            <a:r>
              <a:rPr lang="en-US" sz="2300" dirty="0" err="1"/>
              <a:t>Daxie</a:t>
            </a:r>
            <a:r>
              <a:rPr lang="en-US" sz="2300" dirty="0"/>
              <a:t>, Ningbo, Zhejiang Province, China </a:t>
            </a:r>
            <a:endParaRPr sz="2300" dirty="0"/>
          </a:p>
        </p:txBody>
      </p:sp>
      <p:sp>
        <p:nvSpPr>
          <p:cNvPr id="2" name="Pergaminho horizontal 1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(XIE; YANG, 2020)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 descr="C:\Users\Danrley Pereira\git\IC-udf-2020\apresentacao\imagens\pibit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3478"/>
            <a:ext cx="81153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rley Pereira\git\IC-udf-2020\apresentacao\imagens\cn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867894"/>
            <a:ext cx="1550439" cy="10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76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Replacing the Classic Learning Form at Universities as an Immediate Response to the COVID-19 Virus Infection in Georgia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(BASILAIA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354010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200" dirty="0"/>
              <a:t>‘School’s Out, But Class’ On’, The Largest Online Education in the World Today: Taking China’s Practical Exploration During The COVID-19 Epidemic Prevention and Control As an Example </a:t>
            </a:r>
            <a:endParaRPr sz="22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(ZHOU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35401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Handbook on Facilitating Flexible Learning During Educational Disruption: The Chinese Experience in Maintaining Undisrupted Learning in COVID-19 Outbreak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(HUANG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35401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Using Technology to Maintain the Education of Residents During the COVID-19 Pandemic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(CHICK et al., 2020)</a:t>
            </a:r>
          </a:p>
        </p:txBody>
      </p:sp>
    </p:spTree>
    <p:extLst>
      <p:ext uri="{BB962C8B-B14F-4D97-AF65-F5344CB8AC3E}">
        <p14:creationId xmlns:p14="http://schemas.microsoft.com/office/powerpoint/2010/main" val="41254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Sentiment Analysis on Synchronous Online Delivery of Instruction due to Extreme Community Quarantine in the Philippines caused by COVID-19 Pandemic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(PASTOR,2020);</a:t>
            </a:r>
          </a:p>
        </p:txBody>
      </p:sp>
    </p:spTree>
    <p:extLst>
      <p:ext uri="{BB962C8B-B14F-4D97-AF65-F5344CB8AC3E}">
        <p14:creationId xmlns:p14="http://schemas.microsoft.com/office/powerpoint/2010/main" val="41254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213970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/>
            <a:r>
              <a:rPr lang="en-US" sz="4400" dirty="0"/>
              <a:t>Education Emergencies</a:t>
            </a:r>
            <a:endParaRPr sz="44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(UNESCO, 2020);</a:t>
            </a:r>
          </a:p>
        </p:txBody>
      </p:sp>
    </p:spTree>
    <p:extLst>
      <p:ext uri="{BB962C8B-B14F-4D97-AF65-F5344CB8AC3E}">
        <p14:creationId xmlns:p14="http://schemas.microsoft.com/office/powerpoint/2010/main" val="283202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7092280" y="3219822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139952" y="2787751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4898298" y="20806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53;p25">
            <a:extLst>
              <a:ext uri="{FF2B5EF4-FFF2-40B4-BE49-F238E27FC236}">
                <a16:creationId xmlns:a16="http://schemas.microsoft.com/office/drawing/2014/main" id="{4CDC1D49-D2D4-455B-9CD7-0F33235DB137}"/>
              </a:ext>
            </a:extLst>
          </p:cNvPr>
          <p:cNvSpPr/>
          <p:nvPr/>
        </p:nvSpPr>
        <p:spPr>
          <a:xfrm>
            <a:off x="7144771" y="2834838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50;p25">
            <a:extLst>
              <a:ext uri="{FF2B5EF4-FFF2-40B4-BE49-F238E27FC236}">
                <a16:creationId xmlns:a16="http://schemas.microsoft.com/office/drawing/2014/main" id="{0A16CF31-D8FC-495F-B4A3-BA67649602AE}"/>
              </a:ext>
            </a:extLst>
          </p:cNvPr>
          <p:cNvSpPr/>
          <p:nvPr/>
        </p:nvSpPr>
        <p:spPr>
          <a:xfrm>
            <a:off x="4084687" y="1777618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anrley Pereira\git\IC-udf-2020\apresentacao\imagens\metodologia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0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99592" y="1866900"/>
            <a:ext cx="2952328" cy="10005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Metodologia</a:t>
            </a:r>
            <a:endParaRPr sz="36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C:\Users\Danrley Pereira\git\IC-udf-2020\apresentacao\imagens\metodologi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15566"/>
            <a:ext cx="526527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2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4211960" cy="514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 descr="C:\Users\Danrley Pereira\git\IC-udf-2020\apresentacao\imagens\questionario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7524328" cy="514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79512" y="405800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Técnica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87F33-EEED-4FE4-A7F3-A212C2BE680B}"/>
              </a:ext>
            </a:extLst>
          </p:cNvPr>
          <p:cNvSpPr txBox="1"/>
          <p:nvPr/>
        </p:nvSpPr>
        <p:spPr>
          <a:xfrm>
            <a:off x="4292269" y="4717161"/>
            <a:ext cx="2179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Subjetivas e Objetivas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8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ctrTitle" idx="4294967295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Danrley</a:t>
            </a:r>
            <a:r>
              <a:rPr lang="pt-BR" dirty="0"/>
              <a:t> Pereira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4294967295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Aluno Pesquisador</a:t>
            </a:r>
            <a:endParaRPr sz="1800" b="1" dirty="0"/>
          </a:p>
        </p:txBody>
      </p:sp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" name="Picture 2" descr="C:\Users\Danrley Pereira\git\IC-udf-2020\apresentacao\dw-cr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34" y="339502"/>
            <a:ext cx="2343464" cy="234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Coleta dos Dados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8195" name="Picture 3" descr="C:\Users\Danrley Pereira\git\IC-udf-2020\apresentacao\imagens\google-form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630"/>
            <a:ext cx="5976664" cy="335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40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84299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Tabulação dos Dados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098" name="Picture 2" descr="C:\Users\Danrley Pereira\git\IC-udf-2020\apresentacao\imagens\pandas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91630"/>
            <a:ext cx="4505326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27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5122" name="Picture 2" descr="C:\Users\Danrley Pereira\git\IC-udf-2020\apresentacao\imagens\pythonAnalysi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54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Baseada na Literatura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Quantitativa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Qualitativa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6" name="Google Shape;2228;p37"/>
          <p:cNvGrpSpPr/>
          <p:nvPr/>
        </p:nvGrpSpPr>
        <p:grpSpPr>
          <a:xfrm>
            <a:off x="5302475" y="1345530"/>
            <a:ext cx="2808312" cy="2522363"/>
            <a:chOff x="2012475" y="393272"/>
            <a:chExt cx="4440240" cy="4609126"/>
          </a:xfrm>
        </p:grpSpPr>
        <p:sp>
          <p:nvSpPr>
            <p:cNvPr id="7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863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anrley Pereira\git\IC-udf-2020\apresentacao\imagens\referencia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734"/>
            <a:ext cx="9140552" cy="515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547664" y="415592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Literatura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810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547664" y="415592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Literatura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8194" name="Picture 2" descr="C:\Users\Danrley Pereira\git\IC-udf-2020\apresentacao\imagens\analiseHibri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48" y="0"/>
            <a:ext cx="91759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8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rley Pereira\git\IC-udf-2020\apresentacao\imagens\analiseEstatistic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71550"/>
            <a:ext cx="5456263" cy="409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Quantitativa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Qualitativa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C:\Users\Danrley Pereira\git\IC-udf-2020\apresentacao\imagens\referencia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8870"/>
            <a:ext cx="9144000" cy="37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863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Perspectivas da Análise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323528" y="2283718"/>
            <a:ext cx="2563500" cy="648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Tecnologia utilizada 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75856" y="2139702"/>
            <a:ext cx="2563500" cy="10080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pt-BR" b="1" dirty="0"/>
              <a:t>Adaptação dos conteúdos para a EAD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84964" y="2139702"/>
            <a:ext cx="2563500" cy="10800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buNone/>
            </a:pPr>
            <a:r>
              <a:rPr lang="pt-BR" b="1" dirty="0"/>
              <a:t>Capacitação docente para uso da EAD</a:t>
            </a: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323528" y="3147814"/>
            <a:ext cx="2563500" cy="11521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Habilidade dos discentes (tecnológica e </a:t>
            </a:r>
            <a:r>
              <a:rPr lang="pt-BR" b="1" dirty="0" err="1"/>
              <a:t>socioemocional</a:t>
            </a:r>
            <a:r>
              <a:rPr lang="pt-BR" b="1" dirty="0"/>
              <a:t>)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5856" y="3219822"/>
            <a:ext cx="2563500" cy="936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pt-BR" b="1" dirty="0"/>
              <a:t>Estratégias de orientação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8580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Questões?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Encontre-me em: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@danrleypereira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/>
              <a:t>danrleywillian@gmail.com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ctrTitle" idx="4294967295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Eliel Cruz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4294967295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Professor Orientador</a:t>
            </a:r>
            <a:endParaRPr sz="1800" b="1" dirty="0"/>
          </a:p>
        </p:txBody>
      </p:sp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8" name="Picture 2" descr="C:\Users\Danrley Pereira\git\IC-udf-2020\apresentacao\eliel2-cr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15" y="238640"/>
            <a:ext cx="2405118" cy="24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42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514800" y="1680175"/>
            <a:ext cx="4608300" cy="271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5567275" y="1680175"/>
            <a:ext cx="2716200" cy="271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41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Alicerce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Justificativa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 err="1"/>
              <a:t>Coronavirus</a:t>
            </a:r>
            <a:r>
              <a:rPr lang="pt-BR" dirty="0"/>
              <a:t> </a:t>
            </a:r>
            <a:r>
              <a:rPr lang="pt-BR" dirty="0" err="1"/>
              <a:t>disease</a:t>
            </a:r>
            <a:r>
              <a:rPr lang="pt-BR" dirty="0"/>
              <a:t> 2019 (COVID-19)</a:t>
            </a:r>
            <a:endParaRPr dirty="0"/>
          </a:p>
          <a:p>
            <a:pPr lvl="0">
              <a:spcBef>
                <a:spcPts val="0"/>
              </a:spcBef>
            </a:pPr>
            <a:r>
              <a:rPr lang="pt-BR" dirty="0"/>
              <a:t>Isolamento social</a:t>
            </a:r>
          </a:p>
          <a:p>
            <a:pPr lvl="0">
              <a:spcBef>
                <a:spcPts val="0"/>
              </a:spcBef>
            </a:pPr>
            <a:r>
              <a:rPr lang="pt-BR" dirty="0"/>
              <a:t>Educação a Distância (EAD)</a:t>
            </a:r>
            <a:endParaRPr dirty="0"/>
          </a:p>
          <a:p>
            <a:pPr lvl="0">
              <a:spcBef>
                <a:spcPts val="0"/>
              </a:spcBef>
            </a:pPr>
            <a:r>
              <a:rPr lang="pt-BR" dirty="0"/>
              <a:t>Instituição de Ensino Superior (IES)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C:\Users\Danrley Pereira\git\IC-udf-2020\apresentacao\imagens\justificativ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65" y="1216211"/>
            <a:ext cx="4190835" cy="3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7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Hipótese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410944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pt-BR" dirty="0" err="1"/>
              <a:t>IES’s</a:t>
            </a:r>
            <a:r>
              <a:rPr lang="pt-BR" dirty="0"/>
              <a:t> têm tecnologias/softwares como meio de disponibilizar vídeos, materiais, fazer </a:t>
            </a:r>
            <a:r>
              <a:rPr lang="pt-BR" dirty="0" err="1"/>
              <a:t>video</a:t>
            </a:r>
            <a:r>
              <a:rPr lang="pt-BR" dirty="0"/>
              <a:t> chamadas entre os professores e os alunos, disponibilizar links e recursos educacionais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098" name="Picture 2" descr="C:\Users\Danrley Pereira\git\IC-udf-2020\apresentacao\imagens\hipotes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315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7270FD-B9B4-445A-BCAE-ABCFA93FC265}"/>
              </a:ext>
            </a:extLst>
          </p:cNvPr>
          <p:cNvSpPr txBox="1"/>
          <p:nvPr/>
        </p:nvSpPr>
        <p:spPr>
          <a:xfrm>
            <a:off x="6274982" y="4563273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Amostra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2 de 64 IES’s</a:t>
            </a:r>
          </a:p>
        </p:txBody>
      </p:sp>
    </p:spTree>
    <p:extLst>
      <p:ext uri="{BB962C8B-B14F-4D97-AF65-F5344CB8AC3E}">
        <p14:creationId xmlns:p14="http://schemas.microsoft.com/office/powerpoint/2010/main" val="238821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43608" y="1249214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pt-BR" sz="2400" dirty="0"/>
              <a:t>O aprendizado autônomo dos estudantes exige mais do que ter um ambiente virtual de aprendizagem, é necessário que as </a:t>
            </a:r>
            <a:r>
              <a:rPr lang="pt-BR" sz="2400" dirty="0" err="1"/>
              <a:t>IES’s</a:t>
            </a:r>
            <a:r>
              <a:rPr lang="pt-BR" sz="2400" dirty="0"/>
              <a:t> desenvolvam métodos de aconselhar academicamente os estudantes visando a efetivação e, posteriormente, a qualidade do estudo domiciliar.</a:t>
            </a:r>
            <a:endParaRPr sz="24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4" name="Google Shape;594;p17"/>
          <p:cNvSpPr txBox="1">
            <a:spLocks/>
          </p:cNvSpPr>
          <p:nvPr/>
        </p:nvSpPr>
        <p:spPr>
          <a:xfrm>
            <a:off x="665264" y="218652"/>
            <a:ext cx="5202880" cy="751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>
                <a:solidFill>
                  <a:schemeClr val="bg1"/>
                </a:solidFill>
                <a:latin typeface="Raleway SemiBold" charset="0"/>
              </a:rPr>
              <a:t>Dedução</a:t>
            </a:r>
          </a:p>
        </p:txBody>
      </p:sp>
    </p:spTree>
    <p:extLst>
      <p:ext uri="{BB962C8B-B14F-4D97-AF65-F5344CB8AC3E}">
        <p14:creationId xmlns:p14="http://schemas.microsoft.com/office/powerpoint/2010/main" val="159968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 Objetivos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0" name="Google Shape;4048;p38">
            <a:extLst>
              <a:ext uri="{FF2B5EF4-FFF2-40B4-BE49-F238E27FC236}">
                <a16:creationId xmlns:a16="http://schemas.microsoft.com/office/drawing/2014/main" id="{93AB54F1-6BFB-4524-A29D-2CFAAED758FE}"/>
              </a:ext>
            </a:extLst>
          </p:cNvPr>
          <p:cNvGrpSpPr/>
          <p:nvPr/>
        </p:nvGrpSpPr>
        <p:grpSpPr>
          <a:xfrm>
            <a:off x="5724128" y="915566"/>
            <a:ext cx="3003570" cy="3415510"/>
            <a:chOff x="2181300" y="231400"/>
            <a:chExt cx="4262637" cy="4762499"/>
          </a:xfrm>
        </p:grpSpPr>
        <p:sp>
          <p:nvSpPr>
            <p:cNvPr id="111" name="Google Shape;4049;p38">
              <a:extLst>
                <a:ext uri="{FF2B5EF4-FFF2-40B4-BE49-F238E27FC236}">
                  <a16:creationId xmlns:a16="http://schemas.microsoft.com/office/drawing/2014/main" id="{39DBAA2C-6B82-4DE6-85DB-1123D14E8F26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4050;p38">
              <a:extLst>
                <a:ext uri="{FF2B5EF4-FFF2-40B4-BE49-F238E27FC236}">
                  <a16:creationId xmlns:a16="http://schemas.microsoft.com/office/drawing/2014/main" id="{66785FCD-4FF7-4529-80B3-28E78B9EF288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051;p38">
              <a:extLst>
                <a:ext uri="{FF2B5EF4-FFF2-40B4-BE49-F238E27FC236}">
                  <a16:creationId xmlns:a16="http://schemas.microsoft.com/office/drawing/2014/main" id="{AA73E6D7-5781-4DB7-8006-86C0149050CB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052;p38">
              <a:extLst>
                <a:ext uri="{FF2B5EF4-FFF2-40B4-BE49-F238E27FC236}">
                  <a16:creationId xmlns:a16="http://schemas.microsoft.com/office/drawing/2014/main" id="{131194A8-B9D0-46E4-AE32-15BF9C093300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053;p38">
              <a:extLst>
                <a:ext uri="{FF2B5EF4-FFF2-40B4-BE49-F238E27FC236}">
                  <a16:creationId xmlns:a16="http://schemas.microsoft.com/office/drawing/2014/main" id="{0A82C598-FC4B-45F9-B48D-DE20777FC7DE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054;p38">
              <a:extLst>
                <a:ext uri="{FF2B5EF4-FFF2-40B4-BE49-F238E27FC236}">
                  <a16:creationId xmlns:a16="http://schemas.microsoft.com/office/drawing/2014/main" id="{3BB220E1-B9F0-4A51-8149-3A2099CA1895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055;p38">
              <a:extLst>
                <a:ext uri="{FF2B5EF4-FFF2-40B4-BE49-F238E27FC236}">
                  <a16:creationId xmlns:a16="http://schemas.microsoft.com/office/drawing/2014/main" id="{5C9EE65F-5449-4D52-ACE3-0DED50D695C9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056;p38">
              <a:extLst>
                <a:ext uri="{FF2B5EF4-FFF2-40B4-BE49-F238E27FC236}">
                  <a16:creationId xmlns:a16="http://schemas.microsoft.com/office/drawing/2014/main" id="{C36750A8-FF81-493F-8255-D72B50CD491F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057;p38">
              <a:extLst>
                <a:ext uri="{FF2B5EF4-FFF2-40B4-BE49-F238E27FC236}">
                  <a16:creationId xmlns:a16="http://schemas.microsoft.com/office/drawing/2014/main" id="{5E11C069-EBBA-49F1-BAE7-F0D380DF9741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058;p38">
              <a:extLst>
                <a:ext uri="{FF2B5EF4-FFF2-40B4-BE49-F238E27FC236}">
                  <a16:creationId xmlns:a16="http://schemas.microsoft.com/office/drawing/2014/main" id="{18C49862-D63F-49D5-90ED-A23BCE3C9EAF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059;p38">
              <a:extLst>
                <a:ext uri="{FF2B5EF4-FFF2-40B4-BE49-F238E27FC236}">
                  <a16:creationId xmlns:a16="http://schemas.microsoft.com/office/drawing/2014/main" id="{5572D8B2-0F02-4854-8CA1-62D2D38ADA3D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060;p38">
              <a:extLst>
                <a:ext uri="{FF2B5EF4-FFF2-40B4-BE49-F238E27FC236}">
                  <a16:creationId xmlns:a16="http://schemas.microsoft.com/office/drawing/2014/main" id="{0B304C02-6BCB-483B-B356-E22493ACF11B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061;p38">
              <a:extLst>
                <a:ext uri="{FF2B5EF4-FFF2-40B4-BE49-F238E27FC236}">
                  <a16:creationId xmlns:a16="http://schemas.microsoft.com/office/drawing/2014/main" id="{130B057E-AD01-4A53-BED6-E6C14268CB45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062;p38">
              <a:extLst>
                <a:ext uri="{FF2B5EF4-FFF2-40B4-BE49-F238E27FC236}">
                  <a16:creationId xmlns:a16="http://schemas.microsoft.com/office/drawing/2014/main" id="{5CEA80B8-E681-4AD7-9D51-1EAA99720C29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063;p38">
              <a:extLst>
                <a:ext uri="{FF2B5EF4-FFF2-40B4-BE49-F238E27FC236}">
                  <a16:creationId xmlns:a16="http://schemas.microsoft.com/office/drawing/2014/main" id="{632757BE-040F-4253-AA4E-864D7E4E8FBD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064;p38">
              <a:extLst>
                <a:ext uri="{FF2B5EF4-FFF2-40B4-BE49-F238E27FC236}">
                  <a16:creationId xmlns:a16="http://schemas.microsoft.com/office/drawing/2014/main" id="{737D54E1-8172-4127-A5E0-37F24C0FEC35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065;p38">
              <a:extLst>
                <a:ext uri="{FF2B5EF4-FFF2-40B4-BE49-F238E27FC236}">
                  <a16:creationId xmlns:a16="http://schemas.microsoft.com/office/drawing/2014/main" id="{C88DAB71-1FB5-4DBD-B969-41BAFA2E0CB0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066;p38">
              <a:extLst>
                <a:ext uri="{FF2B5EF4-FFF2-40B4-BE49-F238E27FC236}">
                  <a16:creationId xmlns:a16="http://schemas.microsoft.com/office/drawing/2014/main" id="{8CD090FD-2713-44F4-A288-8EC12B646181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067;p38">
              <a:extLst>
                <a:ext uri="{FF2B5EF4-FFF2-40B4-BE49-F238E27FC236}">
                  <a16:creationId xmlns:a16="http://schemas.microsoft.com/office/drawing/2014/main" id="{B93E5058-5B29-4489-B8E7-C6021C68E22A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068;p38">
              <a:extLst>
                <a:ext uri="{FF2B5EF4-FFF2-40B4-BE49-F238E27FC236}">
                  <a16:creationId xmlns:a16="http://schemas.microsoft.com/office/drawing/2014/main" id="{12123394-E7D0-4710-8DDE-5313067831C8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069;p38">
              <a:extLst>
                <a:ext uri="{FF2B5EF4-FFF2-40B4-BE49-F238E27FC236}">
                  <a16:creationId xmlns:a16="http://schemas.microsoft.com/office/drawing/2014/main" id="{96A09C9D-ED44-4E66-B37C-E5787BF88154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070;p38">
              <a:extLst>
                <a:ext uri="{FF2B5EF4-FFF2-40B4-BE49-F238E27FC236}">
                  <a16:creationId xmlns:a16="http://schemas.microsoft.com/office/drawing/2014/main" id="{567C010C-E586-4EE9-85CA-1DAB81ABCB7C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071;p38">
              <a:extLst>
                <a:ext uri="{FF2B5EF4-FFF2-40B4-BE49-F238E27FC236}">
                  <a16:creationId xmlns:a16="http://schemas.microsoft.com/office/drawing/2014/main" id="{E6704A72-02AC-4111-987B-1D4755929702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072;p38">
              <a:extLst>
                <a:ext uri="{FF2B5EF4-FFF2-40B4-BE49-F238E27FC236}">
                  <a16:creationId xmlns:a16="http://schemas.microsoft.com/office/drawing/2014/main" id="{1FFFF9C8-A30F-4EEC-9372-42EB549E8D6C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073;p38">
              <a:extLst>
                <a:ext uri="{FF2B5EF4-FFF2-40B4-BE49-F238E27FC236}">
                  <a16:creationId xmlns:a16="http://schemas.microsoft.com/office/drawing/2014/main" id="{0D8D57F9-8EA8-4A32-A02F-DAE3B952D488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074;p38">
              <a:extLst>
                <a:ext uri="{FF2B5EF4-FFF2-40B4-BE49-F238E27FC236}">
                  <a16:creationId xmlns:a16="http://schemas.microsoft.com/office/drawing/2014/main" id="{D8F3512E-DF2F-4B85-A96D-66DFD67F2851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4075;p38">
              <a:extLst>
                <a:ext uri="{FF2B5EF4-FFF2-40B4-BE49-F238E27FC236}">
                  <a16:creationId xmlns:a16="http://schemas.microsoft.com/office/drawing/2014/main" id="{B31CC049-192A-4DFA-9320-09ADC8BCC822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4076;p38">
              <a:extLst>
                <a:ext uri="{FF2B5EF4-FFF2-40B4-BE49-F238E27FC236}">
                  <a16:creationId xmlns:a16="http://schemas.microsoft.com/office/drawing/2014/main" id="{2A7A2F92-6F86-42D0-99E0-05505914F407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077;p38">
              <a:extLst>
                <a:ext uri="{FF2B5EF4-FFF2-40B4-BE49-F238E27FC236}">
                  <a16:creationId xmlns:a16="http://schemas.microsoft.com/office/drawing/2014/main" id="{2CFEBDF1-5731-44B4-8C06-F1353720D67B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078;p38">
              <a:extLst>
                <a:ext uri="{FF2B5EF4-FFF2-40B4-BE49-F238E27FC236}">
                  <a16:creationId xmlns:a16="http://schemas.microsoft.com/office/drawing/2014/main" id="{472A5D6A-B94F-4C48-9EAD-B2C045C8BC8A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079;p38">
              <a:extLst>
                <a:ext uri="{FF2B5EF4-FFF2-40B4-BE49-F238E27FC236}">
                  <a16:creationId xmlns:a16="http://schemas.microsoft.com/office/drawing/2014/main" id="{48ECA23C-2A18-4D69-BEC5-5635DA9ED897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080;p38">
              <a:extLst>
                <a:ext uri="{FF2B5EF4-FFF2-40B4-BE49-F238E27FC236}">
                  <a16:creationId xmlns:a16="http://schemas.microsoft.com/office/drawing/2014/main" id="{EED7D060-544F-42E3-98CD-8352BEF139C2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081;p38">
              <a:extLst>
                <a:ext uri="{FF2B5EF4-FFF2-40B4-BE49-F238E27FC236}">
                  <a16:creationId xmlns:a16="http://schemas.microsoft.com/office/drawing/2014/main" id="{5FCBE426-C896-4CB4-8417-E9A868DB86D8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082;p38">
              <a:extLst>
                <a:ext uri="{FF2B5EF4-FFF2-40B4-BE49-F238E27FC236}">
                  <a16:creationId xmlns:a16="http://schemas.microsoft.com/office/drawing/2014/main" id="{47207675-5D58-4946-A019-7DF84A8C6160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083;p38">
              <a:extLst>
                <a:ext uri="{FF2B5EF4-FFF2-40B4-BE49-F238E27FC236}">
                  <a16:creationId xmlns:a16="http://schemas.microsoft.com/office/drawing/2014/main" id="{A4C1099B-F2F9-4F45-B472-42E8F1328671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084;p38">
              <a:extLst>
                <a:ext uri="{FF2B5EF4-FFF2-40B4-BE49-F238E27FC236}">
                  <a16:creationId xmlns:a16="http://schemas.microsoft.com/office/drawing/2014/main" id="{B7308636-DA23-4396-B22A-FA2A6571DBBC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085;p38">
              <a:extLst>
                <a:ext uri="{FF2B5EF4-FFF2-40B4-BE49-F238E27FC236}">
                  <a16:creationId xmlns:a16="http://schemas.microsoft.com/office/drawing/2014/main" id="{3C8C5634-237E-4101-9DF0-9ECCA28D1A1A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086;p38">
              <a:extLst>
                <a:ext uri="{FF2B5EF4-FFF2-40B4-BE49-F238E27FC236}">
                  <a16:creationId xmlns:a16="http://schemas.microsoft.com/office/drawing/2014/main" id="{47D26233-78ED-4910-B8A0-94B4EC55223F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4087;p38">
              <a:extLst>
                <a:ext uri="{FF2B5EF4-FFF2-40B4-BE49-F238E27FC236}">
                  <a16:creationId xmlns:a16="http://schemas.microsoft.com/office/drawing/2014/main" id="{EB2EA544-7019-4830-A47A-ADDA2682463D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01" name="Google Shape;4088;p38">
                <a:extLst>
                  <a:ext uri="{FF2B5EF4-FFF2-40B4-BE49-F238E27FC236}">
                    <a16:creationId xmlns:a16="http://schemas.microsoft.com/office/drawing/2014/main" id="{857202A5-B9CE-4AF5-876E-F60638399B8F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4089;p38">
                <a:extLst>
                  <a:ext uri="{FF2B5EF4-FFF2-40B4-BE49-F238E27FC236}">
                    <a16:creationId xmlns:a16="http://schemas.microsoft.com/office/drawing/2014/main" id="{77A3DDA2-8899-48F1-807F-92EC2949FC8F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090;p38">
                <a:extLst>
                  <a:ext uri="{FF2B5EF4-FFF2-40B4-BE49-F238E27FC236}">
                    <a16:creationId xmlns:a16="http://schemas.microsoft.com/office/drawing/2014/main" id="{245FDE5E-C842-4A24-91D4-B0447156E4A7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091;p38">
                <a:extLst>
                  <a:ext uri="{FF2B5EF4-FFF2-40B4-BE49-F238E27FC236}">
                    <a16:creationId xmlns:a16="http://schemas.microsoft.com/office/drawing/2014/main" id="{22D3F5BB-994D-45E4-B1B6-549E5576D40C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092;p38">
                <a:extLst>
                  <a:ext uri="{FF2B5EF4-FFF2-40B4-BE49-F238E27FC236}">
                    <a16:creationId xmlns:a16="http://schemas.microsoft.com/office/drawing/2014/main" id="{E412BC00-25CB-4C43-9287-4AAA216D7FD0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093;p38">
                <a:extLst>
                  <a:ext uri="{FF2B5EF4-FFF2-40B4-BE49-F238E27FC236}">
                    <a16:creationId xmlns:a16="http://schemas.microsoft.com/office/drawing/2014/main" id="{C422F8E0-D34C-420C-9681-A83ED8D28375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094;p38">
                <a:extLst>
                  <a:ext uri="{FF2B5EF4-FFF2-40B4-BE49-F238E27FC236}">
                    <a16:creationId xmlns:a16="http://schemas.microsoft.com/office/drawing/2014/main" id="{6D504450-7591-413B-8780-B4EE88F901EB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095;p38">
                <a:extLst>
                  <a:ext uri="{FF2B5EF4-FFF2-40B4-BE49-F238E27FC236}">
                    <a16:creationId xmlns:a16="http://schemas.microsoft.com/office/drawing/2014/main" id="{589BBC9A-0C39-4FFD-8E1B-0EE1B94B52D3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096;p38">
                <a:extLst>
                  <a:ext uri="{FF2B5EF4-FFF2-40B4-BE49-F238E27FC236}">
                    <a16:creationId xmlns:a16="http://schemas.microsoft.com/office/drawing/2014/main" id="{0060C08D-C203-4463-AC1C-6F1AB4F46C7A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097;p38">
                <a:extLst>
                  <a:ext uri="{FF2B5EF4-FFF2-40B4-BE49-F238E27FC236}">
                    <a16:creationId xmlns:a16="http://schemas.microsoft.com/office/drawing/2014/main" id="{6EAB6B9F-AA4B-4482-AB27-ACC1A5286AE2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098;p38">
                <a:extLst>
                  <a:ext uri="{FF2B5EF4-FFF2-40B4-BE49-F238E27FC236}">
                    <a16:creationId xmlns:a16="http://schemas.microsoft.com/office/drawing/2014/main" id="{41A9EFCA-EA71-4A69-B7D5-BBBB5DB0E267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099;p38">
                <a:extLst>
                  <a:ext uri="{FF2B5EF4-FFF2-40B4-BE49-F238E27FC236}">
                    <a16:creationId xmlns:a16="http://schemas.microsoft.com/office/drawing/2014/main" id="{CD73BE4A-8D8B-4B29-AD95-19A6F7CAAB97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100;p38">
                <a:extLst>
                  <a:ext uri="{FF2B5EF4-FFF2-40B4-BE49-F238E27FC236}">
                    <a16:creationId xmlns:a16="http://schemas.microsoft.com/office/drawing/2014/main" id="{AEC8D161-4D79-46AA-B95F-8DD82B1A3D51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101;p38">
                <a:extLst>
                  <a:ext uri="{FF2B5EF4-FFF2-40B4-BE49-F238E27FC236}">
                    <a16:creationId xmlns:a16="http://schemas.microsoft.com/office/drawing/2014/main" id="{DFA74289-1152-4513-8CD4-4811156C12E4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4102;p38">
                <a:extLst>
                  <a:ext uri="{FF2B5EF4-FFF2-40B4-BE49-F238E27FC236}">
                    <a16:creationId xmlns:a16="http://schemas.microsoft.com/office/drawing/2014/main" id="{D144D571-D83E-423C-84A1-AD8237773FF3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103;p38">
                <a:extLst>
                  <a:ext uri="{FF2B5EF4-FFF2-40B4-BE49-F238E27FC236}">
                    <a16:creationId xmlns:a16="http://schemas.microsoft.com/office/drawing/2014/main" id="{D5A3FCB6-51B9-4017-8154-E87C4FD5746E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104;p38">
                <a:extLst>
                  <a:ext uri="{FF2B5EF4-FFF2-40B4-BE49-F238E27FC236}">
                    <a16:creationId xmlns:a16="http://schemas.microsoft.com/office/drawing/2014/main" id="{B333D916-E642-4D93-8517-4410B927923F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4105;p38">
              <a:extLst>
                <a:ext uri="{FF2B5EF4-FFF2-40B4-BE49-F238E27FC236}">
                  <a16:creationId xmlns:a16="http://schemas.microsoft.com/office/drawing/2014/main" id="{5411A4B8-084F-409F-B5AE-BAC6D67538BD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85" name="Google Shape;4106;p38">
                <a:extLst>
                  <a:ext uri="{FF2B5EF4-FFF2-40B4-BE49-F238E27FC236}">
                    <a16:creationId xmlns:a16="http://schemas.microsoft.com/office/drawing/2014/main" id="{F66DBED3-9CFF-4108-A30D-7A6694F6D80F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4107;p38">
                <a:extLst>
                  <a:ext uri="{FF2B5EF4-FFF2-40B4-BE49-F238E27FC236}">
                    <a16:creationId xmlns:a16="http://schemas.microsoft.com/office/drawing/2014/main" id="{D744E374-AB6F-4A68-BF5D-7A6B35FE5A98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108;p38">
                <a:extLst>
                  <a:ext uri="{FF2B5EF4-FFF2-40B4-BE49-F238E27FC236}">
                    <a16:creationId xmlns:a16="http://schemas.microsoft.com/office/drawing/2014/main" id="{AC623203-65CC-43F5-A527-1C0A2B9560D5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109;p38">
                <a:extLst>
                  <a:ext uri="{FF2B5EF4-FFF2-40B4-BE49-F238E27FC236}">
                    <a16:creationId xmlns:a16="http://schemas.microsoft.com/office/drawing/2014/main" id="{1E75D20F-46EC-428D-8180-3EDA49E7ABAC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110;p38">
                <a:extLst>
                  <a:ext uri="{FF2B5EF4-FFF2-40B4-BE49-F238E27FC236}">
                    <a16:creationId xmlns:a16="http://schemas.microsoft.com/office/drawing/2014/main" id="{9B29DBC4-E47E-495B-8992-3B967739C967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111;p38">
                <a:extLst>
                  <a:ext uri="{FF2B5EF4-FFF2-40B4-BE49-F238E27FC236}">
                    <a16:creationId xmlns:a16="http://schemas.microsoft.com/office/drawing/2014/main" id="{F214ACC8-9162-4780-8BFA-125E0EDDAC8F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112;p38">
                <a:extLst>
                  <a:ext uri="{FF2B5EF4-FFF2-40B4-BE49-F238E27FC236}">
                    <a16:creationId xmlns:a16="http://schemas.microsoft.com/office/drawing/2014/main" id="{53B86EB9-D385-4B9F-8C6F-EC65AF6B77FF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113;p38">
                <a:extLst>
                  <a:ext uri="{FF2B5EF4-FFF2-40B4-BE49-F238E27FC236}">
                    <a16:creationId xmlns:a16="http://schemas.microsoft.com/office/drawing/2014/main" id="{FFB2F65A-3DF5-494C-9E06-75EC0ECF140B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114;p38">
                <a:extLst>
                  <a:ext uri="{FF2B5EF4-FFF2-40B4-BE49-F238E27FC236}">
                    <a16:creationId xmlns:a16="http://schemas.microsoft.com/office/drawing/2014/main" id="{27E45A7F-301C-4325-B71A-BFCA5C9B9FFE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115;p38">
                <a:extLst>
                  <a:ext uri="{FF2B5EF4-FFF2-40B4-BE49-F238E27FC236}">
                    <a16:creationId xmlns:a16="http://schemas.microsoft.com/office/drawing/2014/main" id="{18017577-EB58-4608-ACD6-8E182CDF95D1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116;p38">
                <a:extLst>
                  <a:ext uri="{FF2B5EF4-FFF2-40B4-BE49-F238E27FC236}">
                    <a16:creationId xmlns:a16="http://schemas.microsoft.com/office/drawing/2014/main" id="{C718E64A-E969-4A81-A611-D81052E294B2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117;p38">
                <a:extLst>
                  <a:ext uri="{FF2B5EF4-FFF2-40B4-BE49-F238E27FC236}">
                    <a16:creationId xmlns:a16="http://schemas.microsoft.com/office/drawing/2014/main" id="{C294C3BF-4238-4392-88B7-EADF9435ADE5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118;p38">
                <a:extLst>
                  <a:ext uri="{FF2B5EF4-FFF2-40B4-BE49-F238E27FC236}">
                    <a16:creationId xmlns:a16="http://schemas.microsoft.com/office/drawing/2014/main" id="{67DBD554-F9F4-4435-81CA-6D1A7DDF74CE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119;p38">
                <a:extLst>
                  <a:ext uri="{FF2B5EF4-FFF2-40B4-BE49-F238E27FC236}">
                    <a16:creationId xmlns:a16="http://schemas.microsoft.com/office/drawing/2014/main" id="{7C0B058C-2534-4035-B41A-3BE63C250EDD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4120;p38">
                <a:extLst>
                  <a:ext uri="{FF2B5EF4-FFF2-40B4-BE49-F238E27FC236}">
                    <a16:creationId xmlns:a16="http://schemas.microsoft.com/office/drawing/2014/main" id="{9C4DC678-433D-4D3D-8EAC-7DEC101197F6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121;p38">
                <a:extLst>
                  <a:ext uri="{FF2B5EF4-FFF2-40B4-BE49-F238E27FC236}">
                    <a16:creationId xmlns:a16="http://schemas.microsoft.com/office/drawing/2014/main" id="{378E4429-8ACA-4AED-8481-BA0D00925AA2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4122;p38">
              <a:extLst>
                <a:ext uri="{FF2B5EF4-FFF2-40B4-BE49-F238E27FC236}">
                  <a16:creationId xmlns:a16="http://schemas.microsoft.com/office/drawing/2014/main" id="{94354D25-FA23-466B-993E-614054C866EC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69" name="Google Shape;4123;p38">
                <a:extLst>
                  <a:ext uri="{FF2B5EF4-FFF2-40B4-BE49-F238E27FC236}">
                    <a16:creationId xmlns:a16="http://schemas.microsoft.com/office/drawing/2014/main" id="{C7FFDE6E-6A7B-4CCD-B74F-39E95EFBDD3C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4124;p38">
                <a:extLst>
                  <a:ext uri="{FF2B5EF4-FFF2-40B4-BE49-F238E27FC236}">
                    <a16:creationId xmlns:a16="http://schemas.microsoft.com/office/drawing/2014/main" id="{4595DDB7-330B-4E11-B04B-84CC580FE369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125;p38">
                <a:extLst>
                  <a:ext uri="{FF2B5EF4-FFF2-40B4-BE49-F238E27FC236}">
                    <a16:creationId xmlns:a16="http://schemas.microsoft.com/office/drawing/2014/main" id="{1ED6B834-D748-4E3F-9422-7B88E2C72294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126;p38">
                <a:extLst>
                  <a:ext uri="{FF2B5EF4-FFF2-40B4-BE49-F238E27FC236}">
                    <a16:creationId xmlns:a16="http://schemas.microsoft.com/office/drawing/2014/main" id="{8052097C-F9AA-452D-93CC-55F5FFF62B3A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127;p38">
                <a:extLst>
                  <a:ext uri="{FF2B5EF4-FFF2-40B4-BE49-F238E27FC236}">
                    <a16:creationId xmlns:a16="http://schemas.microsoft.com/office/drawing/2014/main" id="{EC586BD3-E4BB-42DC-AE16-B73279D0C2F5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128;p38">
                <a:extLst>
                  <a:ext uri="{FF2B5EF4-FFF2-40B4-BE49-F238E27FC236}">
                    <a16:creationId xmlns:a16="http://schemas.microsoft.com/office/drawing/2014/main" id="{575AC344-0229-494B-85D6-E93AE110B0FB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129;p38">
                <a:extLst>
                  <a:ext uri="{FF2B5EF4-FFF2-40B4-BE49-F238E27FC236}">
                    <a16:creationId xmlns:a16="http://schemas.microsoft.com/office/drawing/2014/main" id="{3F6DA2A3-ABDA-42CF-A308-5C8085A6BC4C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130;p38">
                <a:extLst>
                  <a:ext uri="{FF2B5EF4-FFF2-40B4-BE49-F238E27FC236}">
                    <a16:creationId xmlns:a16="http://schemas.microsoft.com/office/drawing/2014/main" id="{B524FEFF-F377-4E4B-B91F-56BE85E8376C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131;p38">
                <a:extLst>
                  <a:ext uri="{FF2B5EF4-FFF2-40B4-BE49-F238E27FC236}">
                    <a16:creationId xmlns:a16="http://schemas.microsoft.com/office/drawing/2014/main" id="{E27143A1-F5C5-4091-ADA5-DBC004BC1EC9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132;p38">
                <a:extLst>
                  <a:ext uri="{FF2B5EF4-FFF2-40B4-BE49-F238E27FC236}">
                    <a16:creationId xmlns:a16="http://schemas.microsoft.com/office/drawing/2014/main" id="{0AEAD018-E6F5-4551-B67F-4DE90CBE55D8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133;p38">
                <a:extLst>
                  <a:ext uri="{FF2B5EF4-FFF2-40B4-BE49-F238E27FC236}">
                    <a16:creationId xmlns:a16="http://schemas.microsoft.com/office/drawing/2014/main" id="{7B70C212-7ADC-458E-A84A-D5FB76926E0D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134;p38">
                <a:extLst>
                  <a:ext uri="{FF2B5EF4-FFF2-40B4-BE49-F238E27FC236}">
                    <a16:creationId xmlns:a16="http://schemas.microsoft.com/office/drawing/2014/main" id="{F95F5A31-250B-4DB4-82AC-24D3AAF06D47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135;p38">
                <a:extLst>
                  <a:ext uri="{FF2B5EF4-FFF2-40B4-BE49-F238E27FC236}">
                    <a16:creationId xmlns:a16="http://schemas.microsoft.com/office/drawing/2014/main" id="{46970A35-CDF9-4EEA-B0D3-8DB55AB6E312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136;p38">
                <a:extLst>
                  <a:ext uri="{FF2B5EF4-FFF2-40B4-BE49-F238E27FC236}">
                    <a16:creationId xmlns:a16="http://schemas.microsoft.com/office/drawing/2014/main" id="{29C4D11B-37DF-4CC3-B250-CD4A6CE6DCB7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4137;p38">
                <a:extLst>
                  <a:ext uri="{FF2B5EF4-FFF2-40B4-BE49-F238E27FC236}">
                    <a16:creationId xmlns:a16="http://schemas.microsoft.com/office/drawing/2014/main" id="{EC411BA0-6A6F-4A6E-B95C-16EEE1F49430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138;p38">
                <a:extLst>
                  <a:ext uri="{FF2B5EF4-FFF2-40B4-BE49-F238E27FC236}">
                    <a16:creationId xmlns:a16="http://schemas.microsoft.com/office/drawing/2014/main" id="{0227F088-B857-42F3-AFF0-162FD697DD88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4139;p38">
              <a:extLst>
                <a:ext uri="{FF2B5EF4-FFF2-40B4-BE49-F238E27FC236}">
                  <a16:creationId xmlns:a16="http://schemas.microsoft.com/office/drawing/2014/main" id="{EA4E6378-C165-4DE6-816A-870B139D806A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53" name="Google Shape;4140;p38">
                <a:extLst>
                  <a:ext uri="{FF2B5EF4-FFF2-40B4-BE49-F238E27FC236}">
                    <a16:creationId xmlns:a16="http://schemas.microsoft.com/office/drawing/2014/main" id="{25A34A71-D58A-41B5-8F28-9604689CF05A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4141;p38">
                <a:extLst>
                  <a:ext uri="{FF2B5EF4-FFF2-40B4-BE49-F238E27FC236}">
                    <a16:creationId xmlns:a16="http://schemas.microsoft.com/office/drawing/2014/main" id="{0DC7ADEF-2B23-4203-8C68-9CDFC73C8D99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142;p38">
                <a:extLst>
                  <a:ext uri="{FF2B5EF4-FFF2-40B4-BE49-F238E27FC236}">
                    <a16:creationId xmlns:a16="http://schemas.microsoft.com/office/drawing/2014/main" id="{3A040F20-09F7-4CCA-9CD1-D31C1DA51700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143;p38">
                <a:extLst>
                  <a:ext uri="{FF2B5EF4-FFF2-40B4-BE49-F238E27FC236}">
                    <a16:creationId xmlns:a16="http://schemas.microsoft.com/office/drawing/2014/main" id="{D875FC73-78CC-4FEB-9CBD-E4CA90172805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144;p38">
                <a:extLst>
                  <a:ext uri="{FF2B5EF4-FFF2-40B4-BE49-F238E27FC236}">
                    <a16:creationId xmlns:a16="http://schemas.microsoft.com/office/drawing/2014/main" id="{9617040B-FBDA-43B3-BF6C-85F3DB51E64E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145;p38">
                <a:extLst>
                  <a:ext uri="{FF2B5EF4-FFF2-40B4-BE49-F238E27FC236}">
                    <a16:creationId xmlns:a16="http://schemas.microsoft.com/office/drawing/2014/main" id="{0AA31083-13BA-4CF8-A0CE-47035CA90E9C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146;p38">
                <a:extLst>
                  <a:ext uri="{FF2B5EF4-FFF2-40B4-BE49-F238E27FC236}">
                    <a16:creationId xmlns:a16="http://schemas.microsoft.com/office/drawing/2014/main" id="{F911F08C-866B-4747-8202-EC5DC5096E96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147;p38">
                <a:extLst>
                  <a:ext uri="{FF2B5EF4-FFF2-40B4-BE49-F238E27FC236}">
                    <a16:creationId xmlns:a16="http://schemas.microsoft.com/office/drawing/2014/main" id="{5CD27861-3207-46EC-81A4-36CF307C1E4B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148;p38">
                <a:extLst>
                  <a:ext uri="{FF2B5EF4-FFF2-40B4-BE49-F238E27FC236}">
                    <a16:creationId xmlns:a16="http://schemas.microsoft.com/office/drawing/2014/main" id="{EDE8A9C7-B54D-4F16-843A-1F05756968FF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149;p38">
                <a:extLst>
                  <a:ext uri="{FF2B5EF4-FFF2-40B4-BE49-F238E27FC236}">
                    <a16:creationId xmlns:a16="http://schemas.microsoft.com/office/drawing/2014/main" id="{81E6F413-267E-4DFD-B951-CF3D2D3DF989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150;p38">
                <a:extLst>
                  <a:ext uri="{FF2B5EF4-FFF2-40B4-BE49-F238E27FC236}">
                    <a16:creationId xmlns:a16="http://schemas.microsoft.com/office/drawing/2014/main" id="{70F38019-81F4-41E4-B12D-3B4BCA41ADD3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151;p38">
                <a:extLst>
                  <a:ext uri="{FF2B5EF4-FFF2-40B4-BE49-F238E27FC236}">
                    <a16:creationId xmlns:a16="http://schemas.microsoft.com/office/drawing/2014/main" id="{72A7E3CF-F14B-4980-A8C1-B220830D49ED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152;p38">
                <a:extLst>
                  <a:ext uri="{FF2B5EF4-FFF2-40B4-BE49-F238E27FC236}">
                    <a16:creationId xmlns:a16="http://schemas.microsoft.com/office/drawing/2014/main" id="{3763657A-2343-4F22-A780-7A5CD2CDD4DA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153;p38">
                <a:extLst>
                  <a:ext uri="{FF2B5EF4-FFF2-40B4-BE49-F238E27FC236}">
                    <a16:creationId xmlns:a16="http://schemas.microsoft.com/office/drawing/2014/main" id="{F45F6254-1A88-4DE2-A26A-9E0700D5AE54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4154;p38">
                <a:extLst>
                  <a:ext uri="{FF2B5EF4-FFF2-40B4-BE49-F238E27FC236}">
                    <a16:creationId xmlns:a16="http://schemas.microsoft.com/office/drawing/2014/main" id="{B44C8A03-C8D1-44C2-BB62-1DBCE6A026CE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155;p38">
                <a:extLst>
                  <a:ext uri="{FF2B5EF4-FFF2-40B4-BE49-F238E27FC236}">
                    <a16:creationId xmlns:a16="http://schemas.microsoft.com/office/drawing/2014/main" id="{644DADC8-58EA-475E-B6FE-5DD384B78912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4156;p38">
              <a:extLst>
                <a:ext uri="{FF2B5EF4-FFF2-40B4-BE49-F238E27FC236}">
                  <a16:creationId xmlns:a16="http://schemas.microsoft.com/office/drawing/2014/main" id="{27CDB21F-20FC-47C2-80C6-FD46D57F1BCD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37" name="Google Shape;4157;p38">
                <a:extLst>
                  <a:ext uri="{FF2B5EF4-FFF2-40B4-BE49-F238E27FC236}">
                    <a16:creationId xmlns:a16="http://schemas.microsoft.com/office/drawing/2014/main" id="{FE5C79DF-3CB5-4D3E-A182-8520E74032BC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4158;p38">
                <a:extLst>
                  <a:ext uri="{FF2B5EF4-FFF2-40B4-BE49-F238E27FC236}">
                    <a16:creationId xmlns:a16="http://schemas.microsoft.com/office/drawing/2014/main" id="{9D1047A8-E6BA-4655-B3C7-9588444E6B92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159;p38">
                <a:extLst>
                  <a:ext uri="{FF2B5EF4-FFF2-40B4-BE49-F238E27FC236}">
                    <a16:creationId xmlns:a16="http://schemas.microsoft.com/office/drawing/2014/main" id="{55864C26-B409-46CD-8C89-98F7E3F9910C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160;p38">
                <a:extLst>
                  <a:ext uri="{FF2B5EF4-FFF2-40B4-BE49-F238E27FC236}">
                    <a16:creationId xmlns:a16="http://schemas.microsoft.com/office/drawing/2014/main" id="{6E2DB03F-28B4-4F7A-942C-9E957F0EAB83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161;p38">
                <a:extLst>
                  <a:ext uri="{FF2B5EF4-FFF2-40B4-BE49-F238E27FC236}">
                    <a16:creationId xmlns:a16="http://schemas.microsoft.com/office/drawing/2014/main" id="{05C29C2A-E96E-408D-9FBF-FEDE8A503C82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162;p38">
                <a:extLst>
                  <a:ext uri="{FF2B5EF4-FFF2-40B4-BE49-F238E27FC236}">
                    <a16:creationId xmlns:a16="http://schemas.microsoft.com/office/drawing/2014/main" id="{B5B975F8-B8FE-477A-89C3-D0590BFB9AD9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163;p38">
                <a:extLst>
                  <a:ext uri="{FF2B5EF4-FFF2-40B4-BE49-F238E27FC236}">
                    <a16:creationId xmlns:a16="http://schemas.microsoft.com/office/drawing/2014/main" id="{7BD0E089-40EF-451F-B9AE-C89F16A6AE13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164;p38">
                <a:extLst>
                  <a:ext uri="{FF2B5EF4-FFF2-40B4-BE49-F238E27FC236}">
                    <a16:creationId xmlns:a16="http://schemas.microsoft.com/office/drawing/2014/main" id="{F9A52FE7-1E21-4A70-90F7-357E59EACAB8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165;p38">
                <a:extLst>
                  <a:ext uri="{FF2B5EF4-FFF2-40B4-BE49-F238E27FC236}">
                    <a16:creationId xmlns:a16="http://schemas.microsoft.com/office/drawing/2014/main" id="{A0D15C69-A967-460A-8DF4-0F3082E943C5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166;p38">
                <a:extLst>
                  <a:ext uri="{FF2B5EF4-FFF2-40B4-BE49-F238E27FC236}">
                    <a16:creationId xmlns:a16="http://schemas.microsoft.com/office/drawing/2014/main" id="{E6CBEEEA-6B8B-4B3D-933E-C624D0A7F927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167;p38">
                <a:extLst>
                  <a:ext uri="{FF2B5EF4-FFF2-40B4-BE49-F238E27FC236}">
                    <a16:creationId xmlns:a16="http://schemas.microsoft.com/office/drawing/2014/main" id="{C424482D-D460-4CB2-8209-D7912AB2FD8E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168;p38">
                <a:extLst>
                  <a:ext uri="{FF2B5EF4-FFF2-40B4-BE49-F238E27FC236}">
                    <a16:creationId xmlns:a16="http://schemas.microsoft.com/office/drawing/2014/main" id="{20B18979-6DFE-4D1E-8E9E-754073599BE1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169;p38">
                <a:extLst>
                  <a:ext uri="{FF2B5EF4-FFF2-40B4-BE49-F238E27FC236}">
                    <a16:creationId xmlns:a16="http://schemas.microsoft.com/office/drawing/2014/main" id="{0D043462-B081-4E4F-B7D1-2536B1A1701C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170;p38">
                <a:extLst>
                  <a:ext uri="{FF2B5EF4-FFF2-40B4-BE49-F238E27FC236}">
                    <a16:creationId xmlns:a16="http://schemas.microsoft.com/office/drawing/2014/main" id="{77B6DD94-3084-43F4-B425-A871B7BE2720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171;p38">
                <a:extLst>
                  <a:ext uri="{FF2B5EF4-FFF2-40B4-BE49-F238E27FC236}">
                    <a16:creationId xmlns:a16="http://schemas.microsoft.com/office/drawing/2014/main" id="{E2BC1855-70BA-4EE6-BE70-E5AC7F820A34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172;p38">
                <a:extLst>
                  <a:ext uri="{FF2B5EF4-FFF2-40B4-BE49-F238E27FC236}">
                    <a16:creationId xmlns:a16="http://schemas.microsoft.com/office/drawing/2014/main" id="{C3374302-2FC7-4D5E-8E6C-43F7153506BD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4173;p38">
              <a:extLst>
                <a:ext uri="{FF2B5EF4-FFF2-40B4-BE49-F238E27FC236}">
                  <a16:creationId xmlns:a16="http://schemas.microsoft.com/office/drawing/2014/main" id="{76B0CAFF-1ADA-40B8-8B9A-58419209BADD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20" name="Google Shape;4174;p38">
                <a:extLst>
                  <a:ext uri="{FF2B5EF4-FFF2-40B4-BE49-F238E27FC236}">
                    <a16:creationId xmlns:a16="http://schemas.microsoft.com/office/drawing/2014/main" id="{20E05565-6C94-4FFE-9DE2-FE13AC028C8B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4175;p38">
                <a:extLst>
                  <a:ext uri="{FF2B5EF4-FFF2-40B4-BE49-F238E27FC236}">
                    <a16:creationId xmlns:a16="http://schemas.microsoft.com/office/drawing/2014/main" id="{A6E99041-42EE-47F0-BB24-8B60208C6037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176;p38">
                <a:extLst>
                  <a:ext uri="{FF2B5EF4-FFF2-40B4-BE49-F238E27FC236}">
                    <a16:creationId xmlns:a16="http://schemas.microsoft.com/office/drawing/2014/main" id="{B686D615-3CEB-4E14-A40C-B58ED073D15B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177;p38">
                <a:extLst>
                  <a:ext uri="{FF2B5EF4-FFF2-40B4-BE49-F238E27FC236}">
                    <a16:creationId xmlns:a16="http://schemas.microsoft.com/office/drawing/2014/main" id="{39B515E1-B6FD-4A08-B371-A64FFD6C79FD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178;p38">
                <a:extLst>
                  <a:ext uri="{FF2B5EF4-FFF2-40B4-BE49-F238E27FC236}">
                    <a16:creationId xmlns:a16="http://schemas.microsoft.com/office/drawing/2014/main" id="{973FE2F1-07AE-458F-A9F0-8B8E8EEDECCC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179;p38">
                <a:extLst>
                  <a:ext uri="{FF2B5EF4-FFF2-40B4-BE49-F238E27FC236}">
                    <a16:creationId xmlns:a16="http://schemas.microsoft.com/office/drawing/2014/main" id="{7117B76B-C017-4A9B-AE13-8B802F517AB2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180;p38">
                <a:extLst>
                  <a:ext uri="{FF2B5EF4-FFF2-40B4-BE49-F238E27FC236}">
                    <a16:creationId xmlns:a16="http://schemas.microsoft.com/office/drawing/2014/main" id="{BB21666B-B933-4907-840D-0E70A7A18855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181;p38">
                <a:extLst>
                  <a:ext uri="{FF2B5EF4-FFF2-40B4-BE49-F238E27FC236}">
                    <a16:creationId xmlns:a16="http://schemas.microsoft.com/office/drawing/2014/main" id="{2A6E7AAA-271B-4A01-A919-92660C2B3B23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182;p38">
                <a:extLst>
                  <a:ext uri="{FF2B5EF4-FFF2-40B4-BE49-F238E27FC236}">
                    <a16:creationId xmlns:a16="http://schemas.microsoft.com/office/drawing/2014/main" id="{0342343E-0A52-4741-864B-2E3E984497D9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183;p38">
                <a:extLst>
                  <a:ext uri="{FF2B5EF4-FFF2-40B4-BE49-F238E27FC236}">
                    <a16:creationId xmlns:a16="http://schemas.microsoft.com/office/drawing/2014/main" id="{D84CA47A-E00C-44A4-B179-496FF83A5A25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184;p38">
                <a:extLst>
                  <a:ext uri="{FF2B5EF4-FFF2-40B4-BE49-F238E27FC236}">
                    <a16:creationId xmlns:a16="http://schemas.microsoft.com/office/drawing/2014/main" id="{B9B93B5A-D8DB-44B1-A2F3-E607ED4316F4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185;p38">
                <a:extLst>
                  <a:ext uri="{FF2B5EF4-FFF2-40B4-BE49-F238E27FC236}">
                    <a16:creationId xmlns:a16="http://schemas.microsoft.com/office/drawing/2014/main" id="{02426CE5-EB9F-49A7-BB3C-CAD280654AE5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186;p38">
                <a:extLst>
                  <a:ext uri="{FF2B5EF4-FFF2-40B4-BE49-F238E27FC236}">
                    <a16:creationId xmlns:a16="http://schemas.microsoft.com/office/drawing/2014/main" id="{F5A2F288-6F22-4FDD-8249-B739EEEE3650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187;p38">
                <a:extLst>
                  <a:ext uri="{FF2B5EF4-FFF2-40B4-BE49-F238E27FC236}">
                    <a16:creationId xmlns:a16="http://schemas.microsoft.com/office/drawing/2014/main" id="{752A75A2-29F3-419A-AF82-BF75AE5FEB33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4188;p38">
                <a:extLst>
                  <a:ext uri="{FF2B5EF4-FFF2-40B4-BE49-F238E27FC236}">
                    <a16:creationId xmlns:a16="http://schemas.microsoft.com/office/drawing/2014/main" id="{AE9B1E60-D4BC-4461-8B05-9178FBC26650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189;p38">
                <a:extLst>
                  <a:ext uri="{FF2B5EF4-FFF2-40B4-BE49-F238E27FC236}">
                    <a16:creationId xmlns:a16="http://schemas.microsoft.com/office/drawing/2014/main" id="{F09B8A3D-1DD1-44D4-A277-A5A24CD98110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190;p38">
                <a:extLst>
                  <a:ext uri="{FF2B5EF4-FFF2-40B4-BE49-F238E27FC236}">
                    <a16:creationId xmlns:a16="http://schemas.microsoft.com/office/drawing/2014/main" id="{21B52110-50AE-4C81-9B6D-9F8924004D43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4191;p38">
              <a:extLst>
                <a:ext uri="{FF2B5EF4-FFF2-40B4-BE49-F238E27FC236}">
                  <a16:creationId xmlns:a16="http://schemas.microsoft.com/office/drawing/2014/main" id="{2F4296DF-44AE-442B-AF5D-0F477D722C2D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04" name="Google Shape;4192;p38">
                <a:extLst>
                  <a:ext uri="{FF2B5EF4-FFF2-40B4-BE49-F238E27FC236}">
                    <a16:creationId xmlns:a16="http://schemas.microsoft.com/office/drawing/2014/main" id="{44D236AC-385E-4824-8EFD-0E330A790AC6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4193;p38">
                <a:extLst>
                  <a:ext uri="{FF2B5EF4-FFF2-40B4-BE49-F238E27FC236}">
                    <a16:creationId xmlns:a16="http://schemas.microsoft.com/office/drawing/2014/main" id="{044A0D2C-5184-4418-A06B-CC3EAF4AE76D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4194;p38">
                <a:extLst>
                  <a:ext uri="{FF2B5EF4-FFF2-40B4-BE49-F238E27FC236}">
                    <a16:creationId xmlns:a16="http://schemas.microsoft.com/office/drawing/2014/main" id="{44FFC165-257E-4CAE-8996-E00D3C91492F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4195;p38">
                <a:extLst>
                  <a:ext uri="{FF2B5EF4-FFF2-40B4-BE49-F238E27FC236}">
                    <a16:creationId xmlns:a16="http://schemas.microsoft.com/office/drawing/2014/main" id="{9649FE07-751E-4165-A446-56A696548773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4196;p38">
                <a:extLst>
                  <a:ext uri="{FF2B5EF4-FFF2-40B4-BE49-F238E27FC236}">
                    <a16:creationId xmlns:a16="http://schemas.microsoft.com/office/drawing/2014/main" id="{EF392AD8-D3A6-416A-8D8A-76B697CFCB28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4197;p38">
                <a:extLst>
                  <a:ext uri="{FF2B5EF4-FFF2-40B4-BE49-F238E27FC236}">
                    <a16:creationId xmlns:a16="http://schemas.microsoft.com/office/drawing/2014/main" id="{7D6386F2-B6BB-4FA0-BD0C-C3B4DC688829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4198;p38">
                <a:extLst>
                  <a:ext uri="{FF2B5EF4-FFF2-40B4-BE49-F238E27FC236}">
                    <a16:creationId xmlns:a16="http://schemas.microsoft.com/office/drawing/2014/main" id="{838344E6-726D-414D-9D24-3F692B39E9F0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4199;p38">
                <a:extLst>
                  <a:ext uri="{FF2B5EF4-FFF2-40B4-BE49-F238E27FC236}">
                    <a16:creationId xmlns:a16="http://schemas.microsoft.com/office/drawing/2014/main" id="{75CB7A1E-1EF8-47AB-9CE8-0E0BF273259E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4200;p38">
                <a:extLst>
                  <a:ext uri="{FF2B5EF4-FFF2-40B4-BE49-F238E27FC236}">
                    <a16:creationId xmlns:a16="http://schemas.microsoft.com/office/drawing/2014/main" id="{3E0B6AD0-EC03-459C-9687-94FB3CDE4B75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4201;p38">
                <a:extLst>
                  <a:ext uri="{FF2B5EF4-FFF2-40B4-BE49-F238E27FC236}">
                    <a16:creationId xmlns:a16="http://schemas.microsoft.com/office/drawing/2014/main" id="{788A3133-BC1A-44D3-92A5-D7B192B08ECC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4202;p38">
                <a:extLst>
                  <a:ext uri="{FF2B5EF4-FFF2-40B4-BE49-F238E27FC236}">
                    <a16:creationId xmlns:a16="http://schemas.microsoft.com/office/drawing/2014/main" id="{08070F44-8B4F-42C0-B07D-33878FA6599C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4203;p38">
                <a:extLst>
                  <a:ext uri="{FF2B5EF4-FFF2-40B4-BE49-F238E27FC236}">
                    <a16:creationId xmlns:a16="http://schemas.microsoft.com/office/drawing/2014/main" id="{13DA1ED3-F0CE-461C-BFF8-497EA2066B55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4204;p38">
                <a:extLst>
                  <a:ext uri="{FF2B5EF4-FFF2-40B4-BE49-F238E27FC236}">
                    <a16:creationId xmlns:a16="http://schemas.microsoft.com/office/drawing/2014/main" id="{E8D46265-A4EF-481B-8862-65B1575F900F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4205;p38">
                <a:extLst>
                  <a:ext uri="{FF2B5EF4-FFF2-40B4-BE49-F238E27FC236}">
                    <a16:creationId xmlns:a16="http://schemas.microsoft.com/office/drawing/2014/main" id="{D2A09F49-DE47-46AA-82E1-2C75DA3D0D12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206;p38">
                <a:extLst>
                  <a:ext uri="{FF2B5EF4-FFF2-40B4-BE49-F238E27FC236}">
                    <a16:creationId xmlns:a16="http://schemas.microsoft.com/office/drawing/2014/main" id="{D27F52DC-5E2C-4268-A337-FDC91CA7F36D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207;p38">
                <a:extLst>
                  <a:ext uri="{FF2B5EF4-FFF2-40B4-BE49-F238E27FC236}">
                    <a16:creationId xmlns:a16="http://schemas.microsoft.com/office/drawing/2014/main" id="{69FC922B-8EE1-4F17-BEE5-2A9F7CFC970D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4208;p38">
              <a:extLst>
                <a:ext uri="{FF2B5EF4-FFF2-40B4-BE49-F238E27FC236}">
                  <a16:creationId xmlns:a16="http://schemas.microsoft.com/office/drawing/2014/main" id="{D5C19E45-A106-4FBF-ADA0-FBF19AFC2BAC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87" name="Google Shape;4209;p38">
                <a:extLst>
                  <a:ext uri="{FF2B5EF4-FFF2-40B4-BE49-F238E27FC236}">
                    <a16:creationId xmlns:a16="http://schemas.microsoft.com/office/drawing/2014/main" id="{A99BA507-C936-497B-936F-369777BFDC5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4210;p38">
                <a:extLst>
                  <a:ext uri="{FF2B5EF4-FFF2-40B4-BE49-F238E27FC236}">
                    <a16:creationId xmlns:a16="http://schemas.microsoft.com/office/drawing/2014/main" id="{B28BE47C-EB0A-437B-B305-7E7A8ADA321D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4211;p38">
                <a:extLst>
                  <a:ext uri="{FF2B5EF4-FFF2-40B4-BE49-F238E27FC236}">
                    <a16:creationId xmlns:a16="http://schemas.microsoft.com/office/drawing/2014/main" id="{F16CCC87-1A7F-4E7C-8A76-C68DF4F973BE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4212;p38">
                <a:extLst>
                  <a:ext uri="{FF2B5EF4-FFF2-40B4-BE49-F238E27FC236}">
                    <a16:creationId xmlns:a16="http://schemas.microsoft.com/office/drawing/2014/main" id="{FA170960-9ADC-4B0B-B4CC-6EA0CC2C35B3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4213;p38">
                <a:extLst>
                  <a:ext uri="{FF2B5EF4-FFF2-40B4-BE49-F238E27FC236}">
                    <a16:creationId xmlns:a16="http://schemas.microsoft.com/office/drawing/2014/main" id="{7D957A45-7504-40EE-B906-8BA2F9F035BA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4214;p38">
                <a:extLst>
                  <a:ext uri="{FF2B5EF4-FFF2-40B4-BE49-F238E27FC236}">
                    <a16:creationId xmlns:a16="http://schemas.microsoft.com/office/drawing/2014/main" id="{C7D793B1-9621-4329-9E5B-0FE640DE8EA2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4215;p38">
                <a:extLst>
                  <a:ext uri="{FF2B5EF4-FFF2-40B4-BE49-F238E27FC236}">
                    <a16:creationId xmlns:a16="http://schemas.microsoft.com/office/drawing/2014/main" id="{EB8B6EC9-002B-4A49-B339-830E92C92B8B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4216;p38">
                <a:extLst>
                  <a:ext uri="{FF2B5EF4-FFF2-40B4-BE49-F238E27FC236}">
                    <a16:creationId xmlns:a16="http://schemas.microsoft.com/office/drawing/2014/main" id="{3394DD7C-3B14-47A8-AA46-5855C2743200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4217;p38">
                <a:extLst>
                  <a:ext uri="{FF2B5EF4-FFF2-40B4-BE49-F238E27FC236}">
                    <a16:creationId xmlns:a16="http://schemas.microsoft.com/office/drawing/2014/main" id="{FA060868-D268-49BE-860C-E795BDF2D6E3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4218;p38">
                <a:extLst>
                  <a:ext uri="{FF2B5EF4-FFF2-40B4-BE49-F238E27FC236}">
                    <a16:creationId xmlns:a16="http://schemas.microsoft.com/office/drawing/2014/main" id="{E4B32208-6D8A-493F-969D-F8A491AF0F63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4219;p38">
                <a:extLst>
                  <a:ext uri="{FF2B5EF4-FFF2-40B4-BE49-F238E27FC236}">
                    <a16:creationId xmlns:a16="http://schemas.microsoft.com/office/drawing/2014/main" id="{0A1A8F2D-9658-4D4E-9697-6E168EF7669D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4220;p38">
                <a:extLst>
                  <a:ext uri="{FF2B5EF4-FFF2-40B4-BE49-F238E27FC236}">
                    <a16:creationId xmlns:a16="http://schemas.microsoft.com/office/drawing/2014/main" id="{FB8EAB01-DE35-4E58-993F-C714A3871A96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4221;p38">
                <a:extLst>
                  <a:ext uri="{FF2B5EF4-FFF2-40B4-BE49-F238E27FC236}">
                    <a16:creationId xmlns:a16="http://schemas.microsoft.com/office/drawing/2014/main" id="{437FA269-0816-404C-B928-14333F1DFAA0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4222;p38">
                <a:extLst>
                  <a:ext uri="{FF2B5EF4-FFF2-40B4-BE49-F238E27FC236}">
                    <a16:creationId xmlns:a16="http://schemas.microsoft.com/office/drawing/2014/main" id="{CA719DF8-D576-40DD-A15E-800E468CD134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4223;p38">
                <a:extLst>
                  <a:ext uri="{FF2B5EF4-FFF2-40B4-BE49-F238E27FC236}">
                    <a16:creationId xmlns:a16="http://schemas.microsoft.com/office/drawing/2014/main" id="{0197DC7D-F527-49AC-A285-6DDB54412FFE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4224;p38">
                <a:extLst>
                  <a:ext uri="{FF2B5EF4-FFF2-40B4-BE49-F238E27FC236}">
                    <a16:creationId xmlns:a16="http://schemas.microsoft.com/office/drawing/2014/main" id="{E7D4431B-1C9E-4BD4-8043-1062B03B818E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4225;p38">
                <a:extLst>
                  <a:ext uri="{FF2B5EF4-FFF2-40B4-BE49-F238E27FC236}">
                    <a16:creationId xmlns:a16="http://schemas.microsoft.com/office/drawing/2014/main" id="{FE3F5C85-7825-4CE1-8A8D-E7F75EDD9747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" name="Google Shape;4226;p38">
              <a:extLst>
                <a:ext uri="{FF2B5EF4-FFF2-40B4-BE49-F238E27FC236}">
                  <a16:creationId xmlns:a16="http://schemas.microsoft.com/office/drawing/2014/main" id="{BC8579A8-3B6F-4393-A9A0-9D5F71DB7AA9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227;p38">
              <a:extLst>
                <a:ext uri="{FF2B5EF4-FFF2-40B4-BE49-F238E27FC236}">
                  <a16:creationId xmlns:a16="http://schemas.microsoft.com/office/drawing/2014/main" id="{1855B12F-B1F0-4590-973E-1C1392ABE9C9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228;p38">
              <a:extLst>
                <a:ext uri="{FF2B5EF4-FFF2-40B4-BE49-F238E27FC236}">
                  <a16:creationId xmlns:a16="http://schemas.microsoft.com/office/drawing/2014/main" id="{10DACB4F-9E45-4AB8-A185-F81EBAFFDA92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229;p38">
              <a:extLst>
                <a:ext uri="{FF2B5EF4-FFF2-40B4-BE49-F238E27FC236}">
                  <a16:creationId xmlns:a16="http://schemas.microsoft.com/office/drawing/2014/main" id="{28A7E5B6-E508-4878-828D-A928323B23AC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230;p38">
              <a:extLst>
                <a:ext uri="{FF2B5EF4-FFF2-40B4-BE49-F238E27FC236}">
                  <a16:creationId xmlns:a16="http://schemas.microsoft.com/office/drawing/2014/main" id="{28AC5FC4-581F-4FAF-872D-B6E3EE702786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231;p38">
              <a:extLst>
                <a:ext uri="{FF2B5EF4-FFF2-40B4-BE49-F238E27FC236}">
                  <a16:creationId xmlns:a16="http://schemas.microsoft.com/office/drawing/2014/main" id="{4908E24B-D18D-4CD1-88F7-3E934D5FCA29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232;p38">
              <a:extLst>
                <a:ext uri="{FF2B5EF4-FFF2-40B4-BE49-F238E27FC236}">
                  <a16:creationId xmlns:a16="http://schemas.microsoft.com/office/drawing/2014/main" id="{B9165A63-DB2E-41D2-867F-3801A576F4FE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233;p38">
              <a:extLst>
                <a:ext uri="{FF2B5EF4-FFF2-40B4-BE49-F238E27FC236}">
                  <a16:creationId xmlns:a16="http://schemas.microsoft.com/office/drawing/2014/main" id="{A701BD70-370C-4BB9-85B9-CCC437DC82D8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234;p38">
              <a:extLst>
                <a:ext uri="{FF2B5EF4-FFF2-40B4-BE49-F238E27FC236}">
                  <a16:creationId xmlns:a16="http://schemas.microsoft.com/office/drawing/2014/main" id="{71AD2342-A01F-4D6A-8850-B799CB3DBDA9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235;p38">
              <a:extLst>
                <a:ext uri="{FF2B5EF4-FFF2-40B4-BE49-F238E27FC236}">
                  <a16:creationId xmlns:a16="http://schemas.microsoft.com/office/drawing/2014/main" id="{860F3538-2831-4DE0-B614-AC0FE074ACDF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236;p38">
              <a:extLst>
                <a:ext uri="{FF2B5EF4-FFF2-40B4-BE49-F238E27FC236}">
                  <a16:creationId xmlns:a16="http://schemas.microsoft.com/office/drawing/2014/main" id="{88E49BF0-F3D0-407B-9532-15C897589E12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237;p38">
              <a:extLst>
                <a:ext uri="{FF2B5EF4-FFF2-40B4-BE49-F238E27FC236}">
                  <a16:creationId xmlns:a16="http://schemas.microsoft.com/office/drawing/2014/main" id="{A000B4AB-E3C9-4616-BF75-0A0F58CD2EB0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238;p38">
              <a:extLst>
                <a:ext uri="{FF2B5EF4-FFF2-40B4-BE49-F238E27FC236}">
                  <a16:creationId xmlns:a16="http://schemas.microsoft.com/office/drawing/2014/main" id="{BE04763A-84F0-4241-A5BD-374ACE3163D6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239;p38">
              <a:extLst>
                <a:ext uri="{FF2B5EF4-FFF2-40B4-BE49-F238E27FC236}">
                  <a16:creationId xmlns:a16="http://schemas.microsoft.com/office/drawing/2014/main" id="{8F21ECB9-236B-447C-960A-60A2069B21BB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240;p38">
              <a:extLst>
                <a:ext uri="{FF2B5EF4-FFF2-40B4-BE49-F238E27FC236}">
                  <a16:creationId xmlns:a16="http://schemas.microsoft.com/office/drawing/2014/main" id="{30B850B4-F296-445D-9A16-361DA9C4317D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241;p38">
              <a:extLst>
                <a:ext uri="{FF2B5EF4-FFF2-40B4-BE49-F238E27FC236}">
                  <a16:creationId xmlns:a16="http://schemas.microsoft.com/office/drawing/2014/main" id="{B7AE0B01-CDC8-4598-BE87-3183DF6EAAB5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242;p38">
              <a:extLst>
                <a:ext uri="{FF2B5EF4-FFF2-40B4-BE49-F238E27FC236}">
                  <a16:creationId xmlns:a16="http://schemas.microsoft.com/office/drawing/2014/main" id="{801636E5-868B-48A8-9209-5EB139308EAC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243;p38">
              <a:extLst>
                <a:ext uri="{FF2B5EF4-FFF2-40B4-BE49-F238E27FC236}">
                  <a16:creationId xmlns:a16="http://schemas.microsoft.com/office/drawing/2014/main" id="{B26877FC-3F6C-4C86-910E-904A34672030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244;p38">
              <a:extLst>
                <a:ext uri="{FF2B5EF4-FFF2-40B4-BE49-F238E27FC236}">
                  <a16:creationId xmlns:a16="http://schemas.microsoft.com/office/drawing/2014/main" id="{5010677B-EEA5-49D1-BC84-72986ECD245D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245;p38">
              <a:extLst>
                <a:ext uri="{FF2B5EF4-FFF2-40B4-BE49-F238E27FC236}">
                  <a16:creationId xmlns:a16="http://schemas.microsoft.com/office/drawing/2014/main" id="{DE1C69A9-F4A1-4316-B0EA-7B7E305DF21A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246;p38">
              <a:extLst>
                <a:ext uri="{FF2B5EF4-FFF2-40B4-BE49-F238E27FC236}">
                  <a16:creationId xmlns:a16="http://schemas.microsoft.com/office/drawing/2014/main" id="{474FFBE1-383D-41B8-8A6D-A09744211515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247;p38">
              <a:extLst>
                <a:ext uri="{FF2B5EF4-FFF2-40B4-BE49-F238E27FC236}">
                  <a16:creationId xmlns:a16="http://schemas.microsoft.com/office/drawing/2014/main" id="{C00DA729-8A0E-481E-BEC5-B9A6C7B82D3C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248;p38">
              <a:extLst>
                <a:ext uri="{FF2B5EF4-FFF2-40B4-BE49-F238E27FC236}">
                  <a16:creationId xmlns:a16="http://schemas.microsoft.com/office/drawing/2014/main" id="{C96B9F37-0D0F-4553-892D-5394BE4FA8E9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249;p38">
              <a:extLst>
                <a:ext uri="{FF2B5EF4-FFF2-40B4-BE49-F238E27FC236}">
                  <a16:creationId xmlns:a16="http://schemas.microsoft.com/office/drawing/2014/main" id="{C9E0339D-6069-431B-BC12-555A93E3434B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250;p38">
              <a:extLst>
                <a:ext uri="{FF2B5EF4-FFF2-40B4-BE49-F238E27FC236}">
                  <a16:creationId xmlns:a16="http://schemas.microsoft.com/office/drawing/2014/main" id="{FA9EBE11-ED95-4983-A2EA-E43F9D9DCE80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251;p38">
              <a:extLst>
                <a:ext uri="{FF2B5EF4-FFF2-40B4-BE49-F238E27FC236}">
                  <a16:creationId xmlns:a16="http://schemas.microsoft.com/office/drawing/2014/main" id="{4AE007D7-9A2B-421D-B4FD-AD0A60E3781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52;p38">
              <a:extLst>
                <a:ext uri="{FF2B5EF4-FFF2-40B4-BE49-F238E27FC236}">
                  <a16:creationId xmlns:a16="http://schemas.microsoft.com/office/drawing/2014/main" id="{BF9B8574-55B9-4B6E-8AD8-450C1ABB1247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53;p38">
              <a:extLst>
                <a:ext uri="{FF2B5EF4-FFF2-40B4-BE49-F238E27FC236}">
                  <a16:creationId xmlns:a16="http://schemas.microsoft.com/office/drawing/2014/main" id="{398362A0-5F9A-486A-920E-0869F8A08E4C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54;p38">
              <a:extLst>
                <a:ext uri="{FF2B5EF4-FFF2-40B4-BE49-F238E27FC236}">
                  <a16:creationId xmlns:a16="http://schemas.microsoft.com/office/drawing/2014/main" id="{D36BAABA-7423-4912-9CBC-1BD166B09595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55;p38">
              <a:extLst>
                <a:ext uri="{FF2B5EF4-FFF2-40B4-BE49-F238E27FC236}">
                  <a16:creationId xmlns:a16="http://schemas.microsoft.com/office/drawing/2014/main" id="{9F832759-A36F-4681-A7FB-1E6F88B19522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221044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1668</Words>
  <Application>Microsoft Office PowerPoint</Application>
  <PresentationFormat>On-screen Show (16:9)</PresentationFormat>
  <Paragraphs>193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Encode Sans Semi Condensed Light</vt:lpstr>
      <vt:lpstr>Calibri</vt:lpstr>
      <vt:lpstr>Abel</vt:lpstr>
      <vt:lpstr>Barlow</vt:lpstr>
      <vt:lpstr>Encode Sans Semi Condensed SemiBold</vt:lpstr>
      <vt:lpstr>Barlow Light</vt:lpstr>
      <vt:lpstr>Raleway</vt:lpstr>
      <vt:lpstr>Arial</vt:lpstr>
      <vt:lpstr>Raleway SemiBold</vt:lpstr>
      <vt:lpstr>Gaoler template</vt:lpstr>
      <vt:lpstr>Pandarus template</vt:lpstr>
      <vt:lpstr>1_Pandarus template</vt:lpstr>
      <vt:lpstr>2_Pandarus template</vt:lpstr>
      <vt:lpstr>A EXPERIÊNCIA DE DUAS INSTITUIÇÕES DE ENSINO SUPERIOR DO DISTRITO FEDERAL EM MANTER O ENSINO DISRUPTIVO EM MEIO A PANDEMIA DO COVID-19: UM ESTUDO DE CASO</vt:lpstr>
      <vt:lpstr>PowerPoint Presentation</vt:lpstr>
      <vt:lpstr>Danrley Pereira</vt:lpstr>
      <vt:lpstr>Eliel Cruz</vt:lpstr>
      <vt:lpstr>O Alicerce</vt:lpstr>
      <vt:lpstr>Justificativa</vt:lpstr>
      <vt:lpstr>Hipótese</vt:lpstr>
      <vt:lpstr>PowerPoint Presentation</vt:lpstr>
      <vt:lpstr>Os Objetivos</vt:lpstr>
      <vt:lpstr>Objetivo Geral</vt:lpstr>
      <vt:lpstr>Objetivos Específicos</vt:lpstr>
      <vt:lpstr>Objetivos Específicos</vt:lpstr>
      <vt:lpstr>Objetivos Específicos</vt:lpstr>
      <vt:lpstr>Objetivos Específicos</vt:lpstr>
      <vt:lpstr>Objetivos Específicos</vt:lpstr>
      <vt:lpstr>Objetivos Específicos</vt:lpstr>
      <vt:lpstr>Objetivos Específicos</vt:lpstr>
      <vt:lpstr>Referencial Teórico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</vt:lpstr>
      <vt:lpstr>PowerPoint Presentation</vt:lpstr>
      <vt:lpstr>Metodologia</vt:lpstr>
      <vt:lpstr>Técnica</vt:lpstr>
      <vt:lpstr>Coleta dos Dados</vt:lpstr>
      <vt:lpstr>Tabulação dos Dados</vt:lpstr>
      <vt:lpstr>PowerPoint Presentation</vt:lpstr>
      <vt:lpstr>Análise</vt:lpstr>
      <vt:lpstr>Literatura</vt:lpstr>
      <vt:lpstr>Literatura</vt:lpstr>
      <vt:lpstr>Quantitativa</vt:lpstr>
      <vt:lpstr>Qualitativa</vt:lpstr>
      <vt:lpstr>Perspectivas da Análise</vt:lpstr>
      <vt:lpstr>THANKS!</vt:lpstr>
      <vt:lpstr>PowerPoint Presentation</vt:lpstr>
      <vt:lpstr>A picture is worth a thousand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EXPERIÊNCIA DE DUAS INSTITUIÇÕES DE ENSINO SUPERIOR DO DISTRITO FEDERAL EM MANTER O ENSINO DISRUPTIVO EM MEIO A PANDEMIA DO COVID-19: UM ESTUDO DE CASO</dc:title>
  <cp:lastModifiedBy>Danrley Willyan</cp:lastModifiedBy>
  <cp:revision>17</cp:revision>
  <dcterms:modified xsi:type="dcterms:W3CDTF">2020-11-06T20:53:40Z</dcterms:modified>
</cp:coreProperties>
</file>